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0B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144" d="100"/>
          <a:sy n="144" d="100"/>
        </p:scale>
        <p:origin x="15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BA4004-4780-4D00-BB0C-4021023B4610}" type="doc">
      <dgm:prSet loTypeId="urn:microsoft.com/office/officeart/2005/8/layout/gear1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C65BFFC0-A94A-401B-945F-F946A8A6E3EE}">
      <dgm:prSet phldrT="[Text]" phldr="0"/>
      <dgm:spPr>
        <a:solidFill>
          <a:srgbClr val="92D050"/>
        </a:solidFill>
      </dgm:spPr>
      <dgm:t>
        <a:bodyPr/>
        <a:lstStyle/>
        <a:p>
          <a:r>
            <a:rPr lang="en-GB" dirty="0"/>
            <a:t>SDP 3</a:t>
          </a:r>
        </a:p>
        <a:p>
          <a:r>
            <a:rPr lang="en-GB" dirty="0"/>
            <a:t>Strengthen and develop leadership at all levels</a:t>
          </a:r>
        </a:p>
      </dgm:t>
    </dgm:pt>
    <dgm:pt modelId="{0B01A9AB-5AD7-4040-A0F6-B1022D0DD77B}" type="parTrans" cxnId="{1EA84862-855E-43CE-8A50-90E505A6C91F}">
      <dgm:prSet/>
      <dgm:spPr/>
      <dgm:t>
        <a:bodyPr/>
        <a:lstStyle/>
        <a:p>
          <a:endParaRPr lang="en-GB"/>
        </a:p>
      </dgm:t>
    </dgm:pt>
    <dgm:pt modelId="{7710742A-23C5-4149-8C06-BDADF592B5B8}" type="sibTrans" cxnId="{1EA84862-855E-43CE-8A50-90E505A6C91F}">
      <dgm:prSet/>
      <dgm:spPr/>
      <dgm:t>
        <a:bodyPr/>
        <a:lstStyle/>
        <a:p>
          <a:endParaRPr lang="en-GB"/>
        </a:p>
      </dgm:t>
    </dgm:pt>
    <dgm:pt modelId="{751F501C-3612-4BFF-8B79-B5BF6D2A6C1F}">
      <dgm:prSet phldrT="[Text]" phldr="0"/>
      <dgm:spPr>
        <a:solidFill>
          <a:srgbClr val="FFC000"/>
        </a:solidFill>
      </dgm:spPr>
      <dgm:t>
        <a:bodyPr/>
        <a:lstStyle/>
        <a:p>
          <a:r>
            <a:rPr lang="en-GB" dirty="0"/>
            <a:t>SDP 3</a:t>
          </a:r>
        </a:p>
        <a:p>
          <a:r>
            <a:rPr lang="en-GB" dirty="0"/>
            <a:t>Articulate a clear Teaching and Learning Strategy for Castle Park</a:t>
          </a:r>
        </a:p>
      </dgm:t>
    </dgm:pt>
    <dgm:pt modelId="{70BE335B-DCE3-4E21-8D03-CF1629334793}" type="parTrans" cxnId="{7F00F081-DD97-4766-A79F-0EF47AAD92CB}">
      <dgm:prSet/>
      <dgm:spPr/>
      <dgm:t>
        <a:bodyPr/>
        <a:lstStyle/>
        <a:p>
          <a:endParaRPr lang="en-GB"/>
        </a:p>
      </dgm:t>
    </dgm:pt>
    <dgm:pt modelId="{19CCD7D1-1F1F-4280-ABB4-469217CC1445}" type="sibTrans" cxnId="{7F00F081-DD97-4766-A79F-0EF47AAD92CB}">
      <dgm:prSet/>
      <dgm:spPr/>
      <dgm:t>
        <a:bodyPr/>
        <a:lstStyle/>
        <a:p>
          <a:endParaRPr lang="en-GB"/>
        </a:p>
      </dgm:t>
    </dgm:pt>
    <dgm:pt modelId="{E2C58847-71F2-4D6E-8338-37F05C117820}">
      <dgm:prSet phldrT="[Text]" phldr="0"/>
      <dgm:spPr>
        <a:solidFill>
          <a:srgbClr val="FF0000"/>
        </a:solidFill>
      </dgm:spPr>
      <dgm:t>
        <a:bodyPr/>
        <a:lstStyle/>
        <a:p>
          <a:r>
            <a:rPr lang="en-GB" dirty="0"/>
            <a:t>SDP1</a:t>
          </a:r>
        </a:p>
        <a:p>
          <a:r>
            <a:rPr lang="en-GB" dirty="0"/>
            <a:t>Ensure clarity in mathematical curriculum and pedagogy</a:t>
          </a:r>
        </a:p>
      </dgm:t>
    </dgm:pt>
    <dgm:pt modelId="{BA56380E-6B1E-4DB9-A4E1-09F6349C857F}" type="parTrans" cxnId="{5FB8A4B0-6C4B-4064-B6BB-20FE5ED478FB}">
      <dgm:prSet/>
      <dgm:spPr/>
      <dgm:t>
        <a:bodyPr/>
        <a:lstStyle/>
        <a:p>
          <a:endParaRPr lang="en-GB"/>
        </a:p>
      </dgm:t>
    </dgm:pt>
    <dgm:pt modelId="{B7E09BA7-130D-4DDF-AA14-25D60C44352C}" type="sibTrans" cxnId="{5FB8A4B0-6C4B-4064-B6BB-20FE5ED478FB}">
      <dgm:prSet/>
      <dgm:spPr/>
      <dgm:t>
        <a:bodyPr/>
        <a:lstStyle/>
        <a:p>
          <a:endParaRPr lang="en-GB"/>
        </a:p>
      </dgm:t>
    </dgm:pt>
    <dgm:pt modelId="{573B1997-6D1C-4125-9DBB-7F1BD177A2E8}" type="pres">
      <dgm:prSet presAssocID="{A7BA4004-4780-4D00-BB0C-4021023B4610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28C500E-4630-4179-AF77-5AAE63F7B4C1}" type="pres">
      <dgm:prSet presAssocID="{C65BFFC0-A94A-401B-945F-F946A8A6E3EE}" presName="gear1" presStyleLbl="node1" presStyleIdx="0" presStyleCnt="3">
        <dgm:presLayoutVars>
          <dgm:chMax val="1"/>
          <dgm:bulletEnabled val="1"/>
        </dgm:presLayoutVars>
      </dgm:prSet>
      <dgm:spPr/>
    </dgm:pt>
    <dgm:pt modelId="{0C923C6E-CF31-4208-A47A-A68F6E4AC0C0}" type="pres">
      <dgm:prSet presAssocID="{C65BFFC0-A94A-401B-945F-F946A8A6E3EE}" presName="gear1srcNode" presStyleLbl="node1" presStyleIdx="0" presStyleCnt="3"/>
      <dgm:spPr/>
    </dgm:pt>
    <dgm:pt modelId="{79E7E575-18C9-4F75-A064-F884EBAC8F53}" type="pres">
      <dgm:prSet presAssocID="{C65BFFC0-A94A-401B-945F-F946A8A6E3EE}" presName="gear1dstNode" presStyleLbl="node1" presStyleIdx="0" presStyleCnt="3"/>
      <dgm:spPr/>
    </dgm:pt>
    <dgm:pt modelId="{036040F2-A197-4161-8CCD-5E547377A59D}" type="pres">
      <dgm:prSet presAssocID="{751F501C-3612-4BFF-8B79-B5BF6D2A6C1F}" presName="gear2" presStyleLbl="node1" presStyleIdx="1" presStyleCnt="3" custScaleX="168125" custScaleY="130703" custLinFactNeighborX="-36328" custLinFactNeighborY="26367">
        <dgm:presLayoutVars>
          <dgm:chMax val="1"/>
          <dgm:bulletEnabled val="1"/>
        </dgm:presLayoutVars>
      </dgm:prSet>
      <dgm:spPr/>
    </dgm:pt>
    <dgm:pt modelId="{2C33F0E5-68C3-4A56-84CE-50EA558218D9}" type="pres">
      <dgm:prSet presAssocID="{751F501C-3612-4BFF-8B79-B5BF6D2A6C1F}" presName="gear2srcNode" presStyleLbl="node1" presStyleIdx="1" presStyleCnt="3"/>
      <dgm:spPr/>
    </dgm:pt>
    <dgm:pt modelId="{D0EA4551-60C6-42F2-AE20-50355F5A2469}" type="pres">
      <dgm:prSet presAssocID="{751F501C-3612-4BFF-8B79-B5BF6D2A6C1F}" presName="gear2dstNode" presStyleLbl="node1" presStyleIdx="1" presStyleCnt="3"/>
      <dgm:spPr/>
    </dgm:pt>
    <dgm:pt modelId="{3CDBAFF2-928E-465B-8323-89D3A0655F46}" type="pres">
      <dgm:prSet presAssocID="{E2C58847-71F2-4D6E-8338-37F05C117820}" presName="gear3" presStyleLbl="node1" presStyleIdx="2" presStyleCnt="3" custScaleX="129575" custScaleY="133143"/>
      <dgm:spPr/>
    </dgm:pt>
    <dgm:pt modelId="{51B4E094-0554-4826-92D9-38099DD785F4}" type="pres">
      <dgm:prSet presAssocID="{E2C58847-71F2-4D6E-8338-37F05C117820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20D3795F-FE00-4CD1-803C-D75F9BE44F83}" type="pres">
      <dgm:prSet presAssocID="{E2C58847-71F2-4D6E-8338-37F05C117820}" presName="gear3srcNode" presStyleLbl="node1" presStyleIdx="2" presStyleCnt="3"/>
      <dgm:spPr/>
    </dgm:pt>
    <dgm:pt modelId="{6CD252E7-06DC-4266-BB3F-EBE43383EEE9}" type="pres">
      <dgm:prSet presAssocID="{E2C58847-71F2-4D6E-8338-37F05C117820}" presName="gear3dstNode" presStyleLbl="node1" presStyleIdx="2" presStyleCnt="3"/>
      <dgm:spPr/>
    </dgm:pt>
    <dgm:pt modelId="{B507793F-93A0-4578-8AFD-FA56B1E31C31}" type="pres">
      <dgm:prSet presAssocID="{7710742A-23C5-4149-8C06-BDADF592B5B8}" presName="connector1" presStyleLbl="sibTrans2D1" presStyleIdx="0" presStyleCnt="3"/>
      <dgm:spPr/>
    </dgm:pt>
    <dgm:pt modelId="{B5BE3C53-4561-45BB-8287-273A7C4EF998}" type="pres">
      <dgm:prSet presAssocID="{19CCD7D1-1F1F-4280-ABB4-469217CC1445}" presName="connector2" presStyleLbl="sibTrans2D1" presStyleIdx="1" presStyleCnt="3" custLinFactNeighborX="-8477" custLinFactNeighborY="-16777"/>
      <dgm:spPr/>
    </dgm:pt>
    <dgm:pt modelId="{33B77CF6-66AB-4ADE-A4EB-80873BBBB7FA}" type="pres">
      <dgm:prSet presAssocID="{B7E09BA7-130D-4DDF-AA14-25D60C44352C}" presName="connector3" presStyleLbl="sibTrans2D1" presStyleIdx="2" presStyleCnt="3" custAng="20075519" custLinFactY="20606" custLinFactNeighborX="14024" custLinFactNeighborY="100000"/>
      <dgm:spPr/>
    </dgm:pt>
  </dgm:ptLst>
  <dgm:cxnLst>
    <dgm:cxn modelId="{8D752E15-D224-4904-A814-C8D5D6DF624E}" type="presOf" srcId="{751F501C-3612-4BFF-8B79-B5BF6D2A6C1F}" destId="{2C33F0E5-68C3-4A56-84CE-50EA558218D9}" srcOrd="1" destOrd="0" presId="urn:microsoft.com/office/officeart/2005/8/layout/gear1"/>
    <dgm:cxn modelId="{D0E4503A-C1A5-42F1-AA67-C372AAD619A1}" type="presOf" srcId="{19CCD7D1-1F1F-4280-ABB4-469217CC1445}" destId="{B5BE3C53-4561-45BB-8287-273A7C4EF998}" srcOrd="0" destOrd="0" presId="urn:microsoft.com/office/officeart/2005/8/layout/gear1"/>
    <dgm:cxn modelId="{1AB66E3B-43FC-47EA-BA4C-8A2B0F3BD6D9}" type="presOf" srcId="{A7BA4004-4780-4D00-BB0C-4021023B4610}" destId="{573B1997-6D1C-4125-9DBB-7F1BD177A2E8}" srcOrd="0" destOrd="0" presId="urn:microsoft.com/office/officeart/2005/8/layout/gear1"/>
    <dgm:cxn modelId="{053DAA3D-614B-44F6-967E-D30AECF05C1D}" type="presOf" srcId="{C65BFFC0-A94A-401B-945F-F946A8A6E3EE}" destId="{79E7E575-18C9-4F75-A064-F884EBAC8F53}" srcOrd="2" destOrd="0" presId="urn:microsoft.com/office/officeart/2005/8/layout/gear1"/>
    <dgm:cxn modelId="{732D8060-CC35-49C8-9C0E-7737EBD1D8E0}" type="presOf" srcId="{B7E09BA7-130D-4DDF-AA14-25D60C44352C}" destId="{33B77CF6-66AB-4ADE-A4EB-80873BBBB7FA}" srcOrd="0" destOrd="0" presId="urn:microsoft.com/office/officeart/2005/8/layout/gear1"/>
    <dgm:cxn modelId="{1EA84862-855E-43CE-8A50-90E505A6C91F}" srcId="{A7BA4004-4780-4D00-BB0C-4021023B4610}" destId="{C65BFFC0-A94A-401B-945F-F946A8A6E3EE}" srcOrd="0" destOrd="0" parTransId="{0B01A9AB-5AD7-4040-A0F6-B1022D0DD77B}" sibTransId="{7710742A-23C5-4149-8C06-BDADF592B5B8}"/>
    <dgm:cxn modelId="{8EC72C4D-A4C3-4D2C-919C-3E1F8DDE5BFD}" type="presOf" srcId="{751F501C-3612-4BFF-8B79-B5BF6D2A6C1F}" destId="{D0EA4551-60C6-42F2-AE20-50355F5A2469}" srcOrd="2" destOrd="0" presId="urn:microsoft.com/office/officeart/2005/8/layout/gear1"/>
    <dgm:cxn modelId="{7F00F081-DD97-4766-A79F-0EF47AAD92CB}" srcId="{A7BA4004-4780-4D00-BB0C-4021023B4610}" destId="{751F501C-3612-4BFF-8B79-B5BF6D2A6C1F}" srcOrd="1" destOrd="0" parTransId="{70BE335B-DCE3-4E21-8D03-CF1629334793}" sibTransId="{19CCD7D1-1F1F-4280-ABB4-469217CC1445}"/>
    <dgm:cxn modelId="{7EAE4487-A070-4D0B-88CC-993B8D324C15}" type="presOf" srcId="{E2C58847-71F2-4D6E-8338-37F05C117820}" destId="{6CD252E7-06DC-4266-BB3F-EBE43383EEE9}" srcOrd="3" destOrd="0" presId="urn:microsoft.com/office/officeart/2005/8/layout/gear1"/>
    <dgm:cxn modelId="{4B68D392-B196-45FC-8E5B-DD85B223ACF6}" type="presOf" srcId="{E2C58847-71F2-4D6E-8338-37F05C117820}" destId="{3CDBAFF2-928E-465B-8323-89D3A0655F46}" srcOrd="0" destOrd="0" presId="urn:microsoft.com/office/officeart/2005/8/layout/gear1"/>
    <dgm:cxn modelId="{22A27694-2C72-40B2-9C2A-439E7E532637}" type="presOf" srcId="{E2C58847-71F2-4D6E-8338-37F05C117820}" destId="{20D3795F-FE00-4CD1-803C-D75F9BE44F83}" srcOrd="2" destOrd="0" presId="urn:microsoft.com/office/officeart/2005/8/layout/gear1"/>
    <dgm:cxn modelId="{5FB8A4B0-6C4B-4064-B6BB-20FE5ED478FB}" srcId="{A7BA4004-4780-4D00-BB0C-4021023B4610}" destId="{E2C58847-71F2-4D6E-8338-37F05C117820}" srcOrd="2" destOrd="0" parTransId="{BA56380E-6B1E-4DB9-A4E1-09F6349C857F}" sibTransId="{B7E09BA7-130D-4DDF-AA14-25D60C44352C}"/>
    <dgm:cxn modelId="{BF61EAB1-7A74-4438-A58F-4EAE5ADC7EB8}" type="presOf" srcId="{751F501C-3612-4BFF-8B79-B5BF6D2A6C1F}" destId="{036040F2-A197-4161-8CCD-5E547377A59D}" srcOrd="0" destOrd="0" presId="urn:microsoft.com/office/officeart/2005/8/layout/gear1"/>
    <dgm:cxn modelId="{2DA4B0C7-8CCE-47A4-94E9-9A847F3D857F}" type="presOf" srcId="{C65BFFC0-A94A-401B-945F-F946A8A6E3EE}" destId="{0C923C6E-CF31-4208-A47A-A68F6E4AC0C0}" srcOrd="1" destOrd="0" presId="urn:microsoft.com/office/officeart/2005/8/layout/gear1"/>
    <dgm:cxn modelId="{4B444FD3-114B-4616-8CE2-C2EABACCEE12}" type="presOf" srcId="{C65BFFC0-A94A-401B-945F-F946A8A6E3EE}" destId="{728C500E-4630-4179-AF77-5AAE63F7B4C1}" srcOrd="0" destOrd="0" presId="urn:microsoft.com/office/officeart/2005/8/layout/gear1"/>
    <dgm:cxn modelId="{6E4EFFDF-B824-4137-B0BB-FCDCCEB937D3}" type="presOf" srcId="{E2C58847-71F2-4D6E-8338-37F05C117820}" destId="{51B4E094-0554-4826-92D9-38099DD785F4}" srcOrd="1" destOrd="0" presId="urn:microsoft.com/office/officeart/2005/8/layout/gear1"/>
    <dgm:cxn modelId="{040990E3-3ACF-4C90-962E-BF3C008C6B1A}" type="presOf" srcId="{7710742A-23C5-4149-8C06-BDADF592B5B8}" destId="{B507793F-93A0-4578-8AFD-FA56B1E31C31}" srcOrd="0" destOrd="0" presId="urn:microsoft.com/office/officeart/2005/8/layout/gear1"/>
    <dgm:cxn modelId="{2F4FFA93-6703-46A4-9990-D50A4C926947}" type="presParOf" srcId="{573B1997-6D1C-4125-9DBB-7F1BD177A2E8}" destId="{728C500E-4630-4179-AF77-5AAE63F7B4C1}" srcOrd="0" destOrd="0" presId="urn:microsoft.com/office/officeart/2005/8/layout/gear1"/>
    <dgm:cxn modelId="{3A969DC8-80D2-4147-92A4-0849385E05A2}" type="presParOf" srcId="{573B1997-6D1C-4125-9DBB-7F1BD177A2E8}" destId="{0C923C6E-CF31-4208-A47A-A68F6E4AC0C0}" srcOrd="1" destOrd="0" presId="urn:microsoft.com/office/officeart/2005/8/layout/gear1"/>
    <dgm:cxn modelId="{8801E22B-6E3C-45C2-8572-EE1BB069F97E}" type="presParOf" srcId="{573B1997-6D1C-4125-9DBB-7F1BD177A2E8}" destId="{79E7E575-18C9-4F75-A064-F884EBAC8F53}" srcOrd="2" destOrd="0" presId="urn:microsoft.com/office/officeart/2005/8/layout/gear1"/>
    <dgm:cxn modelId="{EFCE7BA1-407E-4B46-ACA9-AFAF8207451A}" type="presParOf" srcId="{573B1997-6D1C-4125-9DBB-7F1BD177A2E8}" destId="{036040F2-A197-4161-8CCD-5E547377A59D}" srcOrd="3" destOrd="0" presId="urn:microsoft.com/office/officeart/2005/8/layout/gear1"/>
    <dgm:cxn modelId="{3702D239-DC6E-46FB-98B9-86495FDF1EC7}" type="presParOf" srcId="{573B1997-6D1C-4125-9DBB-7F1BD177A2E8}" destId="{2C33F0E5-68C3-4A56-84CE-50EA558218D9}" srcOrd="4" destOrd="0" presId="urn:microsoft.com/office/officeart/2005/8/layout/gear1"/>
    <dgm:cxn modelId="{A896D410-7480-42CC-BC8C-80A16ED5F171}" type="presParOf" srcId="{573B1997-6D1C-4125-9DBB-7F1BD177A2E8}" destId="{D0EA4551-60C6-42F2-AE20-50355F5A2469}" srcOrd="5" destOrd="0" presId="urn:microsoft.com/office/officeart/2005/8/layout/gear1"/>
    <dgm:cxn modelId="{C13AF053-2D7E-4560-A688-C60475007E6A}" type="presParOf" srcId="{573B1997-6D1C-4125-9DBB-7F1BD177A2E8}" destId="{3CDBAFF2-928E-465B-8323-89D3A0655F46}" srcOrd="6" destOrd="0" presId="urn:microsoft.com/office/officeart/2005/8/layout/gear1"/>
    <dgm:cxn modelId="{9FD007BA-68B4-4637-9B6F-83FDFB6DE9C1}" type="presParOf" srcId="{573B1997-6D1C-4125-9DBB-7F1BD177A2E8}" destId="{51B4E094-0554-4826-92D9-38099DD785F4}" srcOrd="7" destOrd="0" presId="urn:microsoft.com/office/officeart/2005/8/layout/gear1"/>
    <dgm:cxn modelId="{38E0A5D3-36D9-4BB5-95F8-83685E8AF8A7}" type="presParOf" srcId="{573B1997-6D1C-4125-9DBB-7F1BD177A2E8}" destId="{20D3795F-FE00-4CD1-803C-D75F9BE44F83}" srcOrd="8" destOrd="0" presId="urn:microsoft.com/office/officeart/2005/8/layout/gear1"/>
    <dgm:cxn modelId="{B7369F7A-7B64-479A-BD29-F66C3446EBA0}" type="presParOf" srcId="{573B1997-6D1C-4125-9DBB-7F1BD177A2E8}" destId="{6CD252E7-06DC-4266-BB3F-EBE43383EEE9}" srcOrd="9" destOrd="0" presId="urn:microsoft.com/office/officeart/2005/8/layout/gear1"/>
    <dgm:cxn modelId="{FCCABB2A-DB5F-461B-97D9-CB4A81893FF1}" type="presParOf" srcId="{573B1997-6D1C-4125-9DBB-7F1BD177A2E8}" destId="{B507793F-93A0-4578-8AFD-FA56B1E31C31}" srcOrd="10" destOrd="0" presId="urn:microsoft.com/office/officeart/2005/8/layout/gear1"/>
    <dgm:cxn modelId="{C05C1D0C-48EF-4D44-85BB-E709778440AC}" type="presParOf" srcId="{573B1997-6D1C-4125-9DBB-7F1BD177A2E8}" destId="{B5BE3C53-4561-45BB-8287-273A7C4EF998}" srcOrd="11" destOrd="0" presId="urn:microsoft.com/office/officeart/2005/8/layout/gear1"/>
    <dgm:cxn modelId="{E76BC425-9A49-45E8-8027-EE55CB4AF3E7}" type="presParOf" srcId="{573B1997-6D1C-4125-9DBB-7F1BD177A2E8}" destId="{33B77CF6-66AB-4ADE-A4EB-80873BBBB7F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C500E-4630-4179-AF77-5AAE63F7B4C1}">
      <dsp:nvSpPr>
        <dsp:cNvPr id="0" name=""/>
        <dsp:cNvSpPr/>
      </dsp:nvSpPr>
      <dsp:spPr>
        <a:xfrm>
          <a:off x="3809999" y="2653909"/>
          <a:ext cx="2980266" cy="2980266"/>
        </a:xfrm>
        <a:prstGeom prst="gear9">
          <a:avLst/>
        </a:prstGeom>
        <a:solidFill>
          <a:srgbClr val="92D050"/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SDP 3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Strengthen and develop leadership at all levels</a:t>
          </a:r>
        </a:p>
      </dsp:txBody>
      <dsp:txXfrm>
        <a:off x="4409165" y="3352022"/>
        <a:ext cx="1781934" cy="1531918"/>
      </dsp:txXfrm>
    </dsp:sp>
    <dsp:sp modelId="{036040F2-A197-4161-8CCD-5E547377A59D}">
      <dsp:nvSpPr>
        <dsp:cNvPr id="0" name=""/>
        <dsp:cNvSpPr/>
      </dsp:nvSpPr>
      <dsp:spPr>
        <a:xfrm>
          <a:off x="550335" y="2188239"/>
          <a:ext cx="3644053" cy="2832944"/>
        </a:xfrm>
        <a:prstGeom prst="gear6">
          <a:avLst/>
        </a:prstGeom>
        <a:solidFill>
          <a:srgbClr val="FFC000"/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SDP 3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Articulate a clear Teaching and Learning Strategy for Castle Park</a:t>
          </a:r>
        </a:p>
      </dsp:txBody>
      <dsp:txXfrm>
        <a:off x="1381441" y="2905752"/>
        <a:ext cx="1981841" cy="1397918"/>
      </dsp:txXfrm>
    </dsp:sp>
    <dsp:sp modelId="{3CDBAFF2-928E-465B-8323-89D3A0655F46}">
      <dsp:nvSpPr>
        <dsp:cNvPr id="0" name=""/>
        <dsp:cNvSpPr/>
      </dsp:nvSpPr>
      <dsp:spPr>
        <a:xfrm rot="20700000">
          <a:off x="2989858" y="88359"/>
          <a:ext cx="2724017" cy="2855259"/>
        </a:xfrm>
        <a:prstGeom prst="gear6">
          <a:avLst/>
        </a:prstGeom>
        <a:solidFill>
          <a:srgbClr val="FF0000"/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SDP1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Ensure clarity in mathematical curriculum and pedagogy</a:t>
          </a:r>
        </a:p>
      </dsp:txBody>
      <dsp:txXfrm rot="-20700000">
        <a:off x="3579530" y="722385"/>
        <a:ext cx="1544672" cy="1587206"/>
      </dsp:txXfrm>
    </dsp:sp>
    <dsp:sp modelId="{B507793F-93A0-4578-8AFD-FA56B1E31C31}">
      <dsp:nvSpPr>
        <dsp:cNvPr id="0" name=""/>
        <dsp:cNvSpPr/>
      </dsp:nvSpPr>
      <dsp:spPr>
        <a:xfrm>
          <a:off x="3594510" y="2196373"/>
          <a:ext cx="3814741" cy="3814741"/>
        </a:xfrm>
        <a:prstGeom prst="circularArrow">
          <a:avLst>
            <a:gd name="adj1" fmla="val 4688"/>
            <a:gd name="adj2" fmla="val 299029"/>
            <a:gd name="adj3" fmla="val 2539295"/>
            <a:gd name="adj4" fmla="val 15812321"/>
            <a:gd name="adj5" fmla="val 5469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BE3C53-4561-45BB-8287-273A7C4EF998}">
      <dsp:nvSpPr>
        <dsp:cNvPr id="0" name=""/>
        <dsp:cNvSpPr/>
      </dsp:nvSpPr>
      <dsp:spPr>
        <a:xfrm>
          <a:off x="1457219" y="999650"/>
          <a:ext cx="2771648" cy="277164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B77CF6-66AB-4ADE-A4EB-80873BBBB7FA}">
      <dsp:nvSpPr>
        <dsp:cNvPr id="0" name=""/>
        <dsp:cNvSpPr/>
      </dsp:nvSpPr>
      <dsp:spPr>
        <a:xfrm rot="20075519">
          <a:off x="3217893" y="3587915"/>
          <a:ext cx="2988394" cy="298839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171CD-EC0F-9CB1-321E-CABC6FBC5D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DBF8E5-C2E0-D90E-CF90-2CCF9AD3A3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83563D-1427-65C9-7497-47E81D4C9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382099-1C42-3F42-C034-5A8E75037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5C7C1C-4475-A37B-DD69-9CC186F41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19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24068-C21B-1F02-D0C7-CF7AB6A7D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9DD41E-3778-5B56-CA91-750FF23DE3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F7E17-FCCC-C875-0A84-88F9C6A6B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D1E4F-ABB6-4D90-0190-5AA289EF9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D0710B-F839-7F65-A84C-201137C02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43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0728F-B305-31CE-D0EF-1D5214F7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ACD760-37F0-5A84-36D4-81C432D74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CB27C-E307-A5F5-B6FE-090A1F5A2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1A410-5084-372C-B5C2-F747DB44B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A2811D-767C-A70B-8C31-1CDC128C2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593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9B1E1-7B72-BE51-E7AE-03892BBC2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CD988-938D-E0F5-F58D-E22873F808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C7925-B3C1-1DCB-C58B-D82BAFFE5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DABEFA-AA05-8F69-48E5-8D7E00943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653721-E34A-AE86-0245-B81ADCA04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9BE6E2-3BA3-178D-4047-7B26CF9CC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156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C147C-50EC-151F-1FAE-1F7E40E54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9A6278-2F41-5EC4-3539-22F1CCF04B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9CBA4F-1DE6-F2DD-02D7-F91000E24B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924988-82EC-0870-8B8B-6D8CE01682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75A08B-73F8-178B-EEF8-B8D4D105EE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57D5E3-A523-0D81-DAE5-27006C026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E604B5-72F5-2EA8-8EDD-456FE22A3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584EF6-8EB3-BEA7-EFA3-80A9F1A79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15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4A5F-DEB5-C1CA-3024-13144813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5D7D18-9A2F-5AE8-AA8B-14C3F96CE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7C13F9-7C7E-D4F1-9251-F9A58BD12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985433-617C-4211-CC3E-ACC1249CE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895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96E60D-548D-850D-92D7-4E62CFEBD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710651-93E0-C120-F322-93AF15522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87239B-B758-F07A-80D4-404BB1F7D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364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C244F-3393-B8D4-A1C6-CE4BF62ED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0EBA6-04A8-7386-3E1D-2AB9E7816B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0E97A0-7B50-8A06-3307-67B5F596AF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C483E0-4432-6EF4-6531-6A6E9EF45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6248F9-2A38-C869-79D2-DCDAA784C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08F73F-090E-8E04-E561-20908F5E3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94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7C982-6106-F440-8B6F-FF981EF76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3EEC33-D94D-9B0A-FE80-4CCB0F1AB9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4441EC-6838-391D-6EE1-B94A2D7B5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ACA915-C7C1-9ADB-34D8-9710AEDD2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07D1F9-F026-51ED-E0B4-87C9D8D13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4DC75A-0438-4495-3E2B-6E95EE451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975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CE348-9F65-A622-BB18-B72EB6D72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D3D777-4F15-40AA-E294-4BA3319C57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0A254-0173-8724-0892-DD5FBC6C5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E59617-1A1E-821B-72C4-624C04863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7068B-9F81-F7DC-7719-0DC6BDBA1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474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EDD524-4AB7-4AED-4A11-C2C84C621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050BC9-A52B-8241-EFE3-7A5805A5FA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7BBF5-E98E-408D-8642-0769F1916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E616D2-2F13-F265-8FD7-402362DED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388C65-BB78-1A14-FD3C-77A53AB44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424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52DA0E-E699-787A-13D0-1B12C69F4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6A77D6-DAB4-3F90-9164-CDE394DA42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23188-61AD-6D3C-D9ED-85AA8205F0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CF2D7C-6C13-4CD2-8B26-511EC94C1C6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6F4FE-9848-6E2D-9102-40A19BB718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0D91A-520C-6345-E3C7-7D46134E82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5ECF2C-DA04-4D1B-9C24-B6BB97ED2C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65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1C70F0-BD6A-ED57-D005-7984AC35EBAF}"/>
              </a:ext>
            </a:extLst>
          </p:cNvPr>
          <p:cNvSpPr/>
          <p:nvPr/>
        </p:nvSpPr>
        <p:spPr>
          <a:xfrm>
            <a:off x="0" y="0"/>
            <a:ext cx="12192000" cy="174625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00AFD3-A613-82E7-869F-98A135F16458}"/>
              </a:ext>
            </a:extLst>
          </p:cNvPr>
          <p:cNvSpPr txBox="1"/>
          <p:nvPr/>
        </p:nvSpPr>
        <p:spPr>
          <a:xfrm>
            <a:off x="609600" y="209550"/>
            <a:ext cx="10788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</a:rPr>
              <a:t>SDP Summary 2025-26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2A33637-7486-7CDD-76C5-7119F6199C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6499510"/>
              </p:ext>
            </p:extLst>
          </p:nvPr>
        </p:nvGraphicFramePr>
        <p:xfrm>
          <a:off x="2032000" y="104351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 descr="A logo of a castle&#10;&#10;AI-generated content may be incorrect.">
            <a:extLst>
              <a:ext uri="{FF2B5EF4-FFF2-40B4-BE49-F238E27FC236}">
                <a16:creationId xmlns:a16="http://schemas.microsoft.com/office/drawing/2014/main" id="{12A29E96-CCC5-931A-145C-54B82A0217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50" y="209550"/>
            <a:ext cx="8763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876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32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Wadsworth, Harriet</dc:creator>
  <cp:lastModifiedBy>Wadsworth, Harriet</cp:lastModifiedBy>
  <cp:revision>1</cp:revision>
  <dcterms:created xsi:type="dcterms:W3CDTF">2025-09-24T16:13:18Z</dcterms:created>
  <dcterms:modified xsi:type="dcterms:W3CDTF">2025-09-24T16:25:04Z</dcterms:modified>
</cp:coreProperties>
</file>